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D4F7ED4-2A0F-47FD-8E33-53CCF81839DC}" type="datetimeFigureOut">
              <a:rPr lang="en-US" smtClean="0"/>
              <a:t>4/24/2016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26618496-FF94-4364-BC7C-6082632B8DD9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8098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7ED4-2A0F-47FD-8E33-53CCF81839DC}" type="datetimeFigureOut">
              <a:rPr lang="en-US" smtClean="0"/>
              <a:t>4/24/2016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18496-FF94-4364-BC7C-6082632B8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657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7ED4-2A0F-47FD-8E33-53CCF81839DC}" type="datetimeFigureOut">
              <a:rPr lang="en-US" smtClean="0"/>
              <a:t>4/24/2016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18496-FF94-4364-BC7C-6082632B8DD9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5154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7ED4-2A0F-47FD-8E33-53CCF81839DC}" type="datetimeFigureOut">
              <a:rPr lang="en-US" smtClean="0"/>
              <a:t>4/24/2016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18496-FF94-4364-BC7C-6082632B8DD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779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7ED4-2A0F-47FD-8E33-53CCF81839DC}" type="datetimeFigureOut">
              <a:rPr lang="en-US" smtClean="0"/>
              <a:t>4/24/2016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18496-FF94-4364-BC7C-6082632B8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2306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7ED4-2A0F-47FD-8E33-53CCF81839DC}" type="datetimeFigureOut">
              <a:rPr lang="en-US" smtClean="0"/>
              <a:t>4/24/2016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18496-FF94-4364-BC7C-6082632B8DD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13642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7ED4-2A0F-47FD-8E33-53CCF81839DC}" type="datetimeFigureOut">
              <a:rPr lang="en-US" smtClean="0"/>
              <a:t>4/24/2016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18496-FF94-4364-BC7C-6082632B8DD9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2642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7ED4-2A0F-47FD-8E33-53CCF81839DC}" type="datetimeFigureOut">
              <a:rPr lang="en-US" smtClean="0"/>
              <a:t>4/24/2016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18496-FF94-4364-BC7C-6082632B8DD9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20004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7ED4-2A0F-47FD-8E33-53CCF81839DC}" type="datetimeFigureOut">
              <a:rPr lang="en-US" smtClean="0"/>
              <a:t>4/24/2016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18496-FF94-4364-BC7C-6082632B8DD9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2202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7ED4-2A0F-47FD-8E33-53CCF81839DC}" type="datetimeFigureOut">
              <a:rPr lang="en-US" smtClean="0"/>
              <a:t>4/24/2016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18496-FF94-4364-BC7C-6082632B8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170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7ED4-2A0F-47FD-8E33-53CCF81839DC}" type="datetimeFigureOut">
              <a:rPr lang="en-US" smtClean="0"/>
              <a:t>4/24/2016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18496-FF94-4364-BC7C-6082632B8DD9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1835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7ED4-2A0F-47FD-8E33-53CCF81839DC}" type="datetimeFigureOut">
              <a:rPr lang="en-US" smtClean="0"/>
              <a:t>4/24/2016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18496-FF94-4364-BC7C-6082632B8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541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7ED4-2A0F-47FD-8E33-53CCF81839DC}" type="datetimeFigureOut">
              <a:rPr lang="en-US" smtClean="0"/>
              <a:t>4/24/2016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18496-FF94-4364-BC7C-6082632B8DD9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4556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7ED4-2A0F-47FD-8E33-53CCF81839DC}" type="datetimeFigureOut">
              <a:rPr lang="en-US" smtClean="0"/>
              <a:t>4/24/2016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18496-FF94-4364-BC7C-6082632B8DD9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5478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7ED4-2A0F-47FD-8E33-53CCF81839DC}" type="datetimeFigureOut">
              <a:rPr lang="en-US" smtClean="0"/>
              <a:t>4/24/2016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18496-FF94-4364-BC7C-6082632B8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40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7ED4-2A0F-47FD-8E33-53CCF81839DC}" type="datetimeFigureOut">
              <a:rPr lang="en-US" smtClean="0"/>
              <a:t>4/24/2016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18496-FF94-4364-BC7C-6082632B8DD9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5099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7ED4-2A0F-47FD-8E33-53CCF81839DC}" type="datetimeFigureOut">
              <a:rPr lang="en-US" smtClean="0"/>
              <a:t>4/24/2016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18496-FF94-4364-BC7C-6082632B8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969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D4F7ED4-2A0F-47FD-8E33-53CCF81839DC}" type="datetimeFigureOut">
              <a:rPr lang="en-US" smtClean="0"/>
              <a:t>4/24/2016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6618496-FF94-4364-BC7C-6082632B8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07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Your Right’s As Parents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Samantha Dunlap 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95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9200"/>
    </mc:Choice>
    <mc:Fallback xmlns="">
      <p:transition spd="slow" advClick="0" advTm="19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Rights and Responsibilities IDEA 2004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Local Education Agency and State Education Agency will ensure that parents are member of any group that makes decisions on the educational placement of their child. 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-Notification</a:t>
            </a:r>
          </a:p>
          <a:p>
            <a:pPr marL="0" indent="0">
              <a:buNone/>
            </a:pPr>
            <a:r>
              <a:rPr lang="en-US" dirty="0" smtClean="0"/>
              <a:t>-Mediation</a:t>
            </a:r>
          </a:p>
          <a:p>
            <a:pPr marL="0" indent="0">
              <a:buNone/>
            </a:pPr>
            <a:r>
              <a:rPr lang="en-US" dirty="0" smtClean="0"/>
              <a:t>-Developmental Delay</a:t>
            </a:r>
          </a:p>
          <a:p>
            <a:pPr marL="0" indent="0">
              <a:buNone/>
            </a:pPr>
            <a:r>
              <a:rPr lang="en-US" dirty="0" smtClean="0"/>
              <a:t>-Charter Schools 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0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3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43</TotalTime>
  <Words>48</Words>
  <Application>Microsoft Office PowerPoint</Application>
  <PresentationFormat>Widescreen</PresentationFormat>
  <Paragraphs>10</Paragraphs>
  <Slides>2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Garamond</vt:lpstr>
      <vt:lpstr>Organic</vt:lpstr>
      <vt:lpstr>Your Right’s As Parents </vt:lpstr>
      <vt:lpstr>Rights and Responsibilities IDEA 2004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Your Right’s As Parents</dc:title>
  <dc:creator>sam</dc:creator>
  <cp:lastModifiedBy>sam</cp:lastModifiedBy>
  <cp:revision>2</cp:revision>
  <dcterms:created xsi:type="dcterms:W3CDTF">2016-04-24T21:00:31Z</dcterms:created>
  <dcterms:modified xsi:type="dcterms:W3CDTF">2016-04-25T01:22:13Z</dcterms:modified>
</cp:coreProperties>
</file>